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77" r:id="rId3"/>
    <p:sldId id="273" r:id="rId4"/>
    <p:sldId id="272" r:id="rId5"/>
    <p:sldId id="276" r:id="rId6"/>
    <p:sldId id="275" r:id="rId7"/>
    <p:sldId id="295" r:id="rId8"/>
    <p:sldId id="292" r:id="rId9"/>
    <p:sldId id="287" r:id="rId10"/>
    <p:sldId id="289" r:id="rId11"/>
    <p:sldId id="274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33CC33"/>
    <a:srgbClr val="FF5050"/>
    <a:srgbClr val="7CC3D6"/>
    <a:srgbClr val="369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4" autoAdjust="0"/>
  </p:normalViewPr>
  <p:slideViewPr>
    <p:cSldViewPr>
      <p:cViewPr varScale="1">
        <p:scale>
          <a:sx n="119" d="100"/>
          <a:sy n="119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A93B-45EE-447B-8B56-215E74C809B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FE75-7D66-4A53-9292-FBECB7E6E0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9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068B-B864-4B8F-A095-A6C89D800FE4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nist.hr/Portals/0/adam/Gallery/xx1cvAwTZEa2aHRRGQNRPg/Images/kampus%20iz%20zraka.jpg?w=1903&amp;h=634&amp;quality=90&amp;mode=crop&amp;scale=bo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2" y="332656"/>
            <a:ext cx="8136905" cy="5362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9552" y="5805264"/>
            <a:ext cx="81369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 </a:t>
            </a:r>
            <a:r>
              <a:rPr lang="en-GB" sz="4000" b="1" dirty="0">
                <a:solidFill>
                  <a:schemeClr val="tx1"/>
                </a:solidFill>
              </a:rPr>
              <a:t>How to Protect Yourself and Others </a:t>
            </a:r>
            <a:endParaRPr lang="hr-HR" sz="4000" b="1" dirty="0">
              <a:solidFill>
                <a:schemeClr val="tx1"/>
              </a:solidFill>
            </a:endParaRPr>
          </a:p>
          <a:p>
            <a:pPr algn="ctr"/>
            <a:r>
              <a:rPr lang="hr-HR" sz="4000" b="1" dirty="0">
                <a:solidFill>
                  <a:schemeClr val="tx1"/>
                </a:solidFill>
              </a:rPr>
              <a:t>COVID-19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TEACHING PUBLIC HEALTH INSTITUTE OF SPLIT AND DALMATIA COUNTY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8142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Generational War Is Brewing Over Coronavirus - WS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99592" y="5373216"/>
            <a:ext cx="7704856" cy="936104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AVOID CROWDING</a:t>
            </a:r>
            <a:endParaRPr lang="en-US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0" y="260648"/>
            <a:ext cx="3203848" cy="449580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/>
              <a:t>-COUGH</a:t>
            </a:r>
          </a:p>
          <a:p>
            <a:r>
              <a:rPr lang="hr-HR" b="1" dirty="0"/>
              <a:t>-FEVER</a:t>
            </a:r>
          </a:p>
          <a:p>
            <a:r>
              <a:rPr lang="hr-HR" b="1" dirty="0"/>
              <a:t>-</a:t>
            </a:r>
            <a:r>
              <a:rPr lang="en-GB" b="1" dirty="0"/>
              <a:t>SHORTNESS OF BREATH</a:t>
            </a:r>
            <a:r>
              <a:rPr lang="hr-HR" b="1" dirty="0"/>
              <a:t>/</a:t>
            </a:r>
            <a:r>
              <a:rPr lang="en-GB" b="1" dirty="0"/>
              <a:t>DIFFICULTY BREATHING</a:t>
            </a:r>
            <a:endParaRPr lang="hr-HR" b="1" dirty="0"/>
          </a:p>
          <a:p>
            <a:r>
              <a:rPr lang="hr-HR" b="1" dirty="0"/>
              <a:t>-</a:t>
            </a:r>
            <a:r>
              <a:rPr lang="en-GB" b="1" dirty="0"/>
              <a:t>NEW LOSS OF TASTE OR SMELL</a:t>
            </a:r>
            <a:endParaRPr lang="hr-HR" b="1" dirty="0"/>
          </a:p>
          <a:p>
            <a:r>
              <a:rPr lang="hr-HR" b="1" dirty="0"/>
              <a:t>-</a:t>
            </a:r>
            <a:r>
              <a:rPr lang="en-GB" b="1" dirty="0"/>
              <a:t>HEADACHE</a:t>
            </a:r>
            <a:endParaRPr lang="hr-HR" b="1" dirty="0"/>
          </a:p>
          <a:p>
            <a:r>
              <a:rPr lang="hr-HR" b="1" dirty="0"/>
              <a:t>-</a:t>
            </a:r>
            <a:r>
              <a:rPr lang="en-GB" b="1" dirty="0"/>
              <a:t>SORE THROAT</a:t>
            </a:r>
            <a:endParaRPr lang="hr-HR" b="1" dirty="0"/>
          </a:p>
          <a:p>
            <a:r>
              <a:rPr lang="hr-HR" b="1" dirty="0"/>
              <a:t>-</a:t>
            </a:r>
            <a:r>
              <a:rPr lang="en-GB" b="1" dirty="0"/>
              <a:t>CONGESTION OR RUNNY NOSE</a:t>
            </a:r>
            <a:endParaRPr lang="hr-HR" b="1" dirty="0"/>
          </a:p>
          <a:p>
            <a:r>
              <a:rPr lang="hr-HR" b="1" dirty="0"/>
              <a:t>-</a:t>
            </a:r>
            <a:r>
              <a:rPr lang="en-GB" b="1" dirty="0"/>
              <a:t>DIARRHEA</a:t>
            </a:r>
            <a:endParaRPr lang="hr-HR" b="1" dirty="0"/>
          </a:p>
          <a:p>
            <a:r>
              <a:rPr lang="hr-HR" b="1" dirty="0"/>
              <a:t>-</a:t>
            </a:r>
            <a:r>
              <a:rPr lang="en-GB" b="1" dirty="0"/>
              <a:t>FATIGUE</a:t>
            </a:r>
            <a:endParaRPr lang="hr-HR" b="1" dirty="0"/>
          </a:p>
          <a:p>
            <a:r>
              <a:rPr lang="hr-HR" b="1" dirty="0"/>
              <a:t>-MUSCLE  AND JOINT PAIN</a:t>
            </a:r>
          </a:p>
          <a:p>
            <a:r>
              <a:rPr lang="hr-HR" b="1" dirty="0"/>
              <a:t>-...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3" y="5445224"/>
            <a:ext cx="8928993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1" dirty="0"/>
          </a:p>
          <a:p>
            <a:pPr algn="ctr"/>
            <a:r>
              <a:rPr lang="en-GB" sz="3200" b="1" dirty="0"/>
              <a:t>Stay home except to get </a:t>
            </a:r>
            <a:r>
              <a:rPr lang="hr-HR" sz="3200" b="1" dirty="0"/>
              <a:t>urgent </a:t>
            </a:r>
            <a:r>
              <a:rPr lang="en-GB" sz="3200" b="1" dirty="0"/>
              <a:t>medical care</a:t>
            </a:r>
            <a:endParaRPr lang="hr-HR" sz="3200" b="1" dirty="0"/>
          </a:p>
          <a:p>
            <a:pPr algn="ctr"/>
            <a:r>
              <a:rPr lang="hr-HR" sz="3200" b="1" dirty="0"/>
              <a:t> </a:t>
            </a:r>
            <a:endParaRPr lang="en-GB" sz="3200" b="1" dirty="0"/>
          </a:p>
        </p:txBody>
      </p:sp>
      <p:pic>
        <p:nvPicPr>
          <p:cNvPr id="9218" name="Picture 2" descr="When to call in sick, woman in b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51992"/>
            <a:ext cx="5832648" cy="4104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82C2873-2580-4614-8EA9-04D83AE7B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3" y="26041"/>
            <a:ext cx="6006353" cy="6741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1520" y="58612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95535" y="5861206"/>
            <a:ext cx="8496945" cy="7920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800" b="1" dirty="0"/>
              <a:t>If there’s </a:t>
            </a:r>
            <a:r>
              <a:rPr lang="hr-HR" sz="2800" b="1" dirty="0"/>
              <a:t>no </a:t>
            </a:r>
            <a:r>
              <a:rPr lang="en-GB" sz="2800" b="1" dirty="0"/>
              <a:t>visible dirt on your hands,</a:t>
            </a:r>
            <a:r>
              <a:rPr lang="hr-HR" sz="28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hr-HR" sz="2800" b="1" dirty="0">
                <a:solidFill>
                  <a:prstClr val="black"/>
                </a:solidFill>
              </a:rPr>
              <a:t>disinfect frequently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9" y="116632"/>
            <a:ext cx="8568952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 </a:t>
            </a:r>
            <a:r>
              <a:rPr lang="en-GB" sz="4000" b="1" dirty="0">
                <a:solidFill>
                  <a:schemeClr val="tx1"/>
                </a:solidFill>
              </a:rPr>
              <a:t>WASH YOUR HANDS </a:t>
            </a:r>
            <a:endParaRPr lang="en-GB" sz="4000" dirty="0"/>
          </a:p>
          <a:p>
            <a:pPr algn="ctr"/>
            <a:r>
              <a:rPr lang="en-GB" sz="4000" dirty="0"/>
              <a:t> </a:t>
            </a:r>
            <a:r>
              <a:rPr lang="en-GB" sz="3200" b="1" dirty="0">
                <a:solidFill>
                  <a:schemeClr val="tx1"/>
                </a:solidFill>
              </a:rPr>
              <a:t>with soap and water for at least 20 seconds </a:t>
            </a:r>
            <a:endParaRPr lang="hr-HR" sz="3200" b="1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6247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DISINFECTION </a:t>
            </a:r>
            <a:endParaRPr lang="en-GB" sz="4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6516216" y="1412776"/>
            <a:ext cx="2376264" cy="4686300"/>
          </a:xfrm>
          <a:prstGeom prst="roundRect">
            <a:avLst/>
          </a:prstGeom>
          <a:solidFill>
            <a:srgbClr val="369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2417098"/>
            <a:ext cx="2088232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/>
            </a:sp3d>
          </a:bodyPr>
          <a:lstStyle/>
          <a:p>
            <a:pPr algn="ctr"/>
            <a:r>
              <a:rPr lang="en-GB" sz="2800" b="1" dirty="0"/>
              <a:t>Clean </a:t>
            </a:r>
            <a:r>
              <a:rPr lang="hr-HR" sz="2800" b="1" dirty="0"/>
              <a:t>and </a:t>
            </a:r>
            <a:r>
              <a:rPr lang="en-GB" sz="2800" b="1" dirty="0"/>
              <a:t>disinfect frequently touched surfaces daily </a:t>
            </a:r>
          </a:p>
        </p:txBody>
      </p:sp>
      <p:pic>
        <p:nvPicPr>
          <p:cNvPr id="5122" name="Picture 2" descr="https://greenseal.org/photos/shares/media_files/AdobeStock_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192688" cy="475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fection Control and Prevention - Hollywood Presbyterian Medical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5001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ardrop 6"/>
          <p:cNvSpPr/>
          <p:nvPr/>
        </p:nvSpPr>
        <p:spPr>
          <a:xfrm>
            <a:off x="179512" y="4077072"/>
            <a:ext cx="3050486" cy="2780928"/>
          </a:xfrm>
          <a:prstGeom prst="teardrop">
            <a:avLst>
              <a:gd name="adj" fmla="val 20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Always cover your </a:t>
            </a:r>
            <a:r>
              <a:rPr lang="hr-HR" sz="2000" b="1" dirty="0">
                <a:solidFill>
                  <a:schemeClr val="bg1"/>
                </a:solidFill>
              </a:rPr>
              <a:t>  </a:t>
            </a:r>
            <a:r>
              <a:rPr lang="en-GB" sz="2000" b="1" dirty="0">
                <a:solidFill>
                  <a:schemeClr val="bg1"/>
                </a:solidFill>
              </a:rPr>
              <a:t>mouth and nose with a tissue when you cough or sneeze</a:t>
            </a:r>
            <a:r>
              <a:rPr lang="hr-HR" sz="2000" b="1" dirty="0">
                <a:solidFill>
                  <a:schemeClr val="bg1"/>
                </a:solidFill>
              </a:rPr>
              <a:t>, t</a:t>
            </a:r>
            <a:r>
              <a:rPr lang="en-GB" sz="2000" b="1" dirty="0" err="1">
                <a:solidFill>
                  <a:schemeClr val="bg1"/>
                </a:solidFill>
              </a:rPr>
              <a:t>hrow</a:t>
            </a:r>
            <a:r>
              <a:rPr lang="en-GB" sz="2000" b="1" dirty="0">
                <a:solidFill>
                  <a:schemeClr val="bg1"/>
                </a:solidFill>
              </a:rPr>
              <a:t> used tissues in the trash</a:t>
            </a:r>
            <a:r>
              <a:rPr lang="hr-HR" sz="2000" b="1" dirty="0">
                <a:solidFill>
                  <a:schemeClr val="bg1"/>
                </a:solidFill>
              </a:rPr>
              <a:t>, </a:t>
            </a:r>
            <a:r>
              <a:rPr lang="en-GB" sz="2000" b="1" dirty="0">
                <a:solidFill>
                  <a:schemeClr val="bg1"/>
                </a:solidFill>
              </a:rPr>
              <a:t>wash your</a:t>
            </a:r>
            <a:r>
              <a:rPr lang="hr-HR" sz="2000" b="1" dirty="0">
                <a:solidFill>
                  <a:schemeClr val="bg1"/>
                </a:solidFill>
              </a:rPr>
              <a:t> hands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536" y="116632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AVOID TOUCHING YOUR EYES, NOSE, AND MOUTH WITH UNWASHED HANDS</a:t>
            </a:r>
            <a:endParaRPr lang="en-GB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920880" cy="54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35292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COVER YOUR MOUTH AND NOSE WITH A MASK </a:t>
            </a:r>
          </a:p>
        </p:txBody>
      </p:sp>
      <p:pic>
        <p:nvPicPr>
          <p:cNvPr id="8194" name="Picture 2" descr="Young people wearing masks (picture-alliance/dpa/M. Gillia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32856"/>
            <a:ext cx="6667500" cy="3752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34481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827584" y="404664"/>
            <a:ext cx="7704856" cy="79208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/>
              <a:t>PROPER STEPS TO WEARING MASK</a:t>
            </a:r>
            <a:endParaRPr lang="en-GB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's vital to wear a mask properly: Governor expected to issue executive  order on their use | Connecticut &amp; Region | journalinquirer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548680"/>
            <a:ext cx="9505056" cy="57606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71800" y="180510"/>
            <a:ext cx="6264696" cy="1592534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 </a:t>
            </a:r>
            <a:r>
              <a:rPr lang="hr-HR" sz="3600" dirty="0"/>
              <a:t>   </a:t>
            </a:r>
            <a:r>
              <a:rPr lang="hr-HR" sz="3600" b="1" dirty="0">
                <a:solidFill>
                  <a:schemeClr val="tx1"/>
                </a:solidFill>
              </a:rPr>
              <a:t>WATCH YOUR D</a:t>
            </a:r>
            <a:r>
              <a:rPr lang="en-GB" sz="3600" b="1" dirty="0">
                <a:solidFill>
                  <a:schemeClr val="tx1"/>
                </a:solidFill>
              </a:rPr>
              <a:t>ISTANCE </a:t>
            </a:r>
          </a:p>
        </p:txBody>
      </p:sp>
      <p:pic>
        <p:nvPicPr>
          <p:cNvPr id="10248" name="Picture 8" descr="Students sit at a distance as a precaution against COVID-19, as they undergo an aptitude test to access the University of Medicine, in Rome Thursday, Sept. 3, 202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1174"/>
            <a:ext cx="6912768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157</Words>
  <Application>Microsoft Office PowerPoint</Application>
  <PresentationFormat>Prikaz na zaslonu (4:3)</PresentationFormat>
  <Paragraphs>31</Paragraphs>
  <Slides>12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 Jurčev</dc:creator>
  <cp:lastModifiedBy>Zrinka Koludrović</cp:lastModifiedBy>
  <cp:revision>43</cp:revision>
  <dcterms:created xsi:type="dcterms:W3CDTF">2020-09-24T12:35:55Z</dcterms:created>
  <dcterms:modified xsi:type="dcterms:W3CDTF">2020-09-28T06:02:20Z</dcterms:modified>
</cp:coreProperties>
</file>